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44" r:id="rId3"/>
    <p:sldId id="325" r:id="rId4"/>
    <p:sldId id="336" r:id="rId5"/>
    <p:sldId id="338" r:id="rId6"/>
    <p:sldId id="345" r:id="rId7"/>
    <p:sldId id="346" r:id="rId8"/>
    <p:sldId id="343" r:id="rId9"/>
    <p:sldId id="342" r:id="rId10"/>
    <p:sldId id="258" r:id="rId11"/>
    <p:sldId id="347" r:id="rId12"/>
    <p:sldId id="257" r:id="rId13"/>
    <p:sldId id="259" r:id="rId14"/>
    <p:sldId id="261" r:id="rId15"/>
    <p:sldId id="260" r:id="rId16"/>
    <p:sldId id="348" r:id="rId17"/>
    <p:sldId id="339" r:id="rId18"/>
    <p:sldId id="340" r:id="rId19"/>
    <p:sldId id="341" r:id="rId20"/>
    <p:sldId id="352" r:id="rId21"/>
    <p:sldId id="353" r:id="rId22"/>
    <p:sldId id="354" r:id="rId23"/>
    <p:sldId id="355" r:id="rId24"/>
    <p:sldId id="351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49" r:id="rId34"/>
    <p:sldId id="35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CEA5-67EA-B54B-90FF-3A2916FE5B49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284E-7DC6-0346-A3CD-95C8C65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B68BFE8B-5F70-244B-BC27-6A513A61D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11D33-5DB6-6740-B771-711B50FD7D84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BA0F0B-FB56-1644-B371-44D71BB62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96A4DD-FCB7-4548-9EE5-8DE194DE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8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8453F986-5681-0144-A081-B6E361694D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56DEDF-DC6B-B346-8117-399D090E64F5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F97175DC-7E96-A843-A914-27D1C25C7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DA94CBE-DC2F-9143-8456-484D24F48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0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74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462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0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793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05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48D-F3E3-E340-999C-0385FC98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C17D-95E8-3944-8B61-43A3F9FFF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6F24-6C57-8248-BB17-C86C903A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3484-664E-7341-A387-00CB8540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9BC1-01D3-214D-951D-E3277BC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D2E2-4CD6-9D4F-BC4C-B36B5B6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0167-CC7F-B74A-850B-81F250CF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35B-2C98-BD4C-B666-65FD20C5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EFA6-8BE0-3842-88C6-3D8141B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ECC4-8DFB-2C4D-AD8D-157F5A8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E222C-4DBA-3444-93E6-687A0E57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302DD-3CE0-3B48-B9D5-25269D92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3E1F-C924-F44E-ACCA-61CC7D07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F0C8-404F-9A47-B931-580C8CA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71A0-B2C4-D540-8CA0-EB82CA8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5525-9D4E-634F-B010-6CEC9718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B532-7EC4-6F4C-B847-3484A011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F986-8F2E-2D4F-A0DA-9CA600CC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C6A-CCCD-0C49-B305-E8A271BF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888-C991-C64A-B6BB-B49A3336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6260-12DA-144E-8135-B513FBC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FD07-0099-BE45-A8B5-03E1E4F0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8891-3703-9141-916F-C427984A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BFB1-55FC-2349-8A5E-C00DF85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5529-60C8-9D49-9939-5A4A7EE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6C4B-9665-EA45-9454-105F6F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4F81-5E02-5841-B5F0-D17D5315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38CBF-ECC8-814E-A696-AC328B51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4E0D4-69A6-8A46-B31E-637DE5E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D6AE3-E47C-8847-9539-8CB78CF6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A5A6-7F20-1C4E-9625-E723601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E5A1-1C0B-FA4E-BDF3-B91223E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5870-9DE1-B844-BDAF-91A7D2443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6053-11F3-D545-8EB2-1FE3C93C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B3F5-7971-D649-B38C-560527B8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9BA4C-BB05-9D4F-A13C-4C189E71F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470DA-B91F-C74D-AFB6-2D3D8FE2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4A5FA-DCD2-BB46-8C5C-F4AAD3EC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84972-7560-4440-A788-29E4552A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584F-28D5-2149-A284-65DDA96D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8BEC0-CAA5-4240-87B0-D8AF6588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E3AF2-5B41-CC44-81CB-00247B1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8211A-76FF-6548-935B-F02E3EC0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4022-131D-0B4A-933C-63E9DBA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3506-4F32-2242-BCE1-26664B3E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F1F6-E532-7C4A-A368-CA6A95FC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F1F1-5F62-F64F-A200-EF257ABD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CB1-29B3-4046-8C70-AC57F62A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2E8E2-F318-1B4A-89A5-D729AD64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57AD0-E8EF-6447-B3B3-042ACA27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B087-F00F-BA45-83C8-59EE7513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E9C2-0321-7440-9DD6-004EB6B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4E11-49E4-BE43-8822-7560BDA8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A5EE8-8466-E240-BABB-324FD44B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59B6D-83B7-1448-8269-D73AD5CA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77B-0DE1-8143-AA0F-C586999E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4963D-6CD7-1846-BF4D-B52F499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2914B-C858-644F-809E-04BFA483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C9AB-46DF-AF4C-9395-3DBDCAE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E36D6-36FC-3C44-BA07-1FF8D92A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5095-CEBD-044E-9F51-5948792A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3270-90D2-B540-B438-7061DBF12EB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5399-C122-CE47-993E-2D46EDB3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AFB0-97BF-154E-A8D7-2D4390B20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F2A9-2E66-B848-B5A0-02DA0CAD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Ecosystem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36B17-55B8-6C43-8C8F-4CAD6828C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August 29, 2019</a:t>
            </a:r>
          </a:p>
        </p:txBody>
      </p:sp>
    </p:spTree>
    <p:extLst>
      <p:ext uri="{BB962C8B-B14F-4D97-AF65-F5344CB8AC3E}">
        <p14:creationId xmlns:p14="http://schemas.microsoft.com/office/powerpoint/2010/main" val="372905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0319-501D-2146-82C6-08BE9FA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05BE-7F67-2C43-A712-4A7755AC9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B23E7-35A2-1745-9C97-90F451298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" b="-1"/>
          <a:stretch/>
        </p:blipFill>
        <p:spPr>
          <a:xfrm>
            <a:off x="2661315" y="450377"/>
            <a:ext cx="5595582" cy="50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45"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</p:spTree>
    <p:extLst>
      <p:ext uri="{BB962C8B-B14F-4D97-AF65-F5344CB8AC3E}">
        <p14:creationId xmlns:p14="http://schemas.microsoft.com/office/powerpoint/2010/main" val="33608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45"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CAF7-9E3B-FA4F-BFB9-8924BE72318E}"/>
              </a:ext>
            </a:extLst>
          </p:cNvPr>
          <p:cNvSpPr txBox="1"/>
          <p:nvPr/>
        </p:nvSpPr>
        <p:spPr>
          <a:xfrm>
            <a:off x="5390867" y="2292824"/>
            <a:ext cx="59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(but must include multiple organisms interacting with their abiotic and biotic environments)</a:t>
            </a:r>
          </a:p>
        </p:txBody>
      </p:sp>
    </p:spTree>
    <p:extLst>
      <p:ext uri="{BB962C8B-B14F-4D97-AF65-F5344CB8AC3E}">
        <p14:creationId xmlns:p14="http://schemas.microsoft.com/office/powerpoint/2010/main" val="22748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6BC-6448-7A4C-A46A-07A4595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: “things an ecosystem does”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3BD51-5B51-E04C-8CD6-4A1BAE83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>
            <a:extLst>
              <a:ext uri="{FF2B5EF4-FFF2-40B4-BE49-F238E27FC236}">
                <a16:creationId xmlns:a16="http://schemas.microsoft.com/office/drawing/2014/main" id="{81D92A91-7A88-074A-8226-91E6F4FC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54" y="187657"/>
            <a:ext cx="8686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b="1" dirty="0"/>
              <a:t>Controls Over Ecosystem Processes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A2199F5D-13C5-9C46-8BFB-FDC4A7EF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57401"/>
            <a:ext cx="556260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/>
              <a:t>state factors</a:t>
            </a:r>
            <a:r>
              <a:rPr lang="ja-JP" altLang="en-US" sz="2400" b="1"/>
              <a:t>”</a:t>
            </a:r>
            <a:r>
              <a:rPr lang="en-US" altLang="ja-JP" sz="2400" b="1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3600" b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3600" b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/>
              <a:t>S = f (cl, o, r, p, t)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6F5D158-B4D5-054D-8BAF-C6E678A6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7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>
            <a:extLst>
              <a:ext uri="{FF2B5EF4-FFF2-40B4-BE49-F238E27FC236}">
                <a16:creationId xmlns:a16="http://schemas.microsoft.com/office/drawing/2014/main" id="{03B45938-5D88-9C4B-AB4E-EA800582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02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C3D4-3BAC-0946-8746-825E63D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1372-ADBA-F54A-9895-4F2FF8261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 b="7474"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250" r="22917"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r="5455" b="10001"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77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16333" r="7889" b="13167"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</p:spTree>
    <p:extLst>
      <p:ext uri="{BB962C8B-B14F-4D97-AF65-F5344CB8AC3E}">
        <p14:creationId xmlns:p14="http://schemas.microsoft.com/office/powerpoint/2010/main" val="402379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</p:spTree>
    <p:extLst>
      <p:ext uri="{BB962C8B-B14F-4D97-AF65-F5344CB8AC3E}">
        <p14:creationId xmlns:p14="http://schemas.microsoft.com/office/powerpoint/2010/main" val="4039826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7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E7CF2C51-A841-2440-98EF-3569352E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409575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 descr="IMG_0242.JPG">
            <a:extLst>
              <a:ext uri="{FF2B5EF4-FFF2-40B4-BE49-F238E27FC236}">
                <a16:creationId xmlns:a16="http://schemas.microsoft.com/office/drawing/2014/main" id="{0CB84EAF-7297-044B-B202-434BE567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6" y="409575"/>
            <a:ext cx="38258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IMG_0940.JPG">
            <a:extLst>
              <a:ext uri="{FF2B5EF4-FFF2-40B4-BE49-F238E27FC236}">
                <a16:creationId xmlns:a16="http://schemas.microsoft.com/office/drawing/2014/main" id="{4FE60E9D-2F83-5F49-BEEA-39737E07A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564063" y="3092451"/>
            <a:ext cx="3190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75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36BBCE48-EBEB-694A-A5F0-2A04DE99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1501"/>
            <a:ext cx="422275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E45C3B2A-F058-A044-90AF-36BA5DB6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76263"/>
            <a:ext cx="3937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3548DB7-561F-544E-8423-CA83BC50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36950"/>
            <a:ext cx="422275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1E64519-CA12-0B42-97D6-91FB762AA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1" y="3536950"/>
            <a:ext cx="3973513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0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173432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F37-49EE-8C48-801C-FC962FD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Services</a:t>
            </a:r>
            <a:r>
              <a:rPr lang="en-US" dirty="0"/>
              <a:t>: “things an ecosystem provides”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B792-A350-A645-A7FE-AC2E0086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3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20D7-F6B7-A442-B798-4C036AD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96ADD-3A93-7442-A5B0-DE65C8DD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2661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1857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39671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6389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426047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337</Words>
  <Application>Microsoft Macintosh PowerPoint</Application>
  <PresentationFormat>Widescreen</PresentationFormat>
  <Paragraphs>101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Office Theme</vt:lpstr>
      <vt:lpstr>The Ecosystem Concept</vt:lpstr>
      <vt:lpstr>What is ecosystem ecology?</vt:lpstr>
      <vt:lpstr>Ecology: definition</vt:lpstr>
      <vt:lpstr>Ecology: definition</vt:lpstr>
      <vt:lpstr>What aspects of the abiotic and biotic environment influence organismal functioning?</vt:lpstr>
      <vt:lpstr>Hierarchy of Ecology</vt:lpstr>
      <vt:lpstr>Hierarchy of Ecology</vt:lpstr>
      <vt:lpstr>Hierarchy of Ecology</vt:lpstr>
      <vt:lpstr>Hierarchy of Ecology</vt:lpstr>
      <vt:lpstr>Ecosystem ecology is the study of the interactions between organisms and their environment as an integrated system</vt:lpstr>
      <vt:lpstr>PowerPoint Presentation</vt:lpstr>
      <vt:lpstr>What is an ecosystem?</vt:lpstr>
      <vt:lpstr>How big is an ecosystem?</vt:lpstr>
      <vt:lpstr>PowerPoint Presentation</vt:lpstr>
      <vt:lpstr>PowerPoint Presentation</vt:lpstr>
      <vt:lpstr>Ecosystem Processes: “things an ecosystem does”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 Services: “things an ecosystem provides”</vt:lpstr>
      <vt:lpstr>What do humans get from ecosystems?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Ecosystem Concept</dc:title>
  <dc:creator>Smith, Nick</dc:creator>
  <cp:lastModifiedBy>Smith, Nick</cp:lastModifiedBy>
  <cp:revision>12</cp:revision>
  <dcterms:created xsi:type="dcterms:W3CDTF">2019-08-27T16:33:38Z</dcterms:created>
  <dcterms:modified xsi:type="dcterms:W3CDTF">2019-08-27T17:11:53Z</dcterms:modified>
</cp:coreProperties>
</file>